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84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3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865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957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756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940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919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293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314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048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142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453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1155C-49C5-4ABD-BC2B-A2A1E7CB0E1C}" type="datetimeFigureOut">
              <a:rPr lang="th-TH" smtClean="0"/>
              <a:t>07/09/66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7A846-01E2-4400-8BA9-75E093B79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632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6" y="0"/>
            <a:ext cx="9906000" cy="6903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152800" y="1628800"/>
            <a:ext cx="4020834" cy="4824536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ผาน้ำย้อย แหล่งท่องเที่ยว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ภูเขาเขียว ป่าพงไพร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เจดีย์ชัย มงคลงาม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พันห้องนาม ศาลาใหญ่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ประทับใจ โบสถ์วัดคริสต์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โอ</a:t>
            </a:r>
            <a:r>
              <a:rPr lang="th-TH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ทอป</a:t>
            </a:r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ผลิต สานตะกร้า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ผ้าขาวม้า </a:t>
            </a:r>
            <a:r>
              <a:rPr lang="th-TH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ทอขิด</a:t>
            </a:r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ลาย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หลากหลาย วัฒนธรรม</a:t>
            </a:r>
          </a:p>
          <a:p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ircular" pitchFamily="2" charset="0"/>
                <a:ea typeface="Arial Unicode MS" pitchFamily="34" charset="-128"/>
                <a:cs typeface="Circular" pitchFamily="2" charset="0"/>
              </a:rPr>
              <a:t>เกษตรกรรม สมบูรณ์</a:t>
            </a:r>
            <a:endParaRPr lang="th-TH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ircular" pitchFamily="2" charset="0"/>
              <a:ea typeface="Arial Unicode MS" pitchFamily="34" charset="-128"/>
              <a:cs typeface="Circular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6856" y="718657"/>
            <a:ext cx="3684022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4400" b="1" dirty="0" smtClean="0">
                <a:latin typeface="Circular" pitchFamily="2" charset="0"/>
                <a:cs typeface="Circular" pitchFamily="2" charset="0"/>
              </a:rPr>
              <a:t>คำขวัญตำบลผาน้ำย้อย</a:t>
            </a:r>
            <a:endParaRPr lang="th-TH" sz="4400" b="1" dirty="0">
              <a:latin typeface="Circular" pitchFamily="2" charset="0"/>
              <a:cs typeface="Circular" pitchFamily="2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30" b="98515" l="333" r="99778">
                        <a14:foregroundMark x1="26222" y1="13531" x2="26222" y2="13531"/>
                        <a14:foregroundMark x1="25444" y1="14851" x2="25444" y2="14851"/>
                        <a14:foregroundMark x1="26667" y1="16007" x2="26667" y2="16007"/>
                        <a14:foregroundMark x1="28778" y1="13036" x2="28778" y2="13036"/>
                        <a14:foregroundMark x1="30556" y1="10726" x2="30556" y2="10726"/>
                        <a14:foregroundMark x1="28889" y1="6271" x2="28889" y2="6271"/>
                        <a14:foregroundMark x1="28889" y1="2805" x2="28889" y2="2805"/>
                        <a14:foregroundMark x1="28889" y1="1650" x2="28889" y2="1650"/>
                        <a14:foregroundMark x1="38000" y1="19637" x2="38000" y2="19637"/>
                        <a14:foregroundMark x1="38222" y1="21287" x2="38222" y2="21287"/>
                        <a14:foregroundMark x1="37222" y1="25083" x2="37222" y2="25083"/>
                        <a14:foregroundMark x1="35444" y1="28713" x2="35444" y2="28713"/>
                        <a14:foregroundMark x1="30333" y1="23597" x2="30333" y2="23597"/>
                        <a14:foregroundMark x1="30556" y1="25248" x2="30556" y2="25248"/>
                        <a14:foregroundMark x1="34889" y1="22112" x2="34889" y2="22112"/>
                        <a14:foregroundMark x1="35778" y1="17657" x2="35778" y2="17657"/>
                        <a14:foregroundMark x1="34222" y1="18812" x2="34222" y2="18812"/>
                        <a14:foregroundMark x1="32556" y1="19637" x2="32556" y2="19637"/>
                        <a14:foregroundMark x1="36111" y1="26238" x2="36111" y2="26238"/>
                        <a14:foregroundMark x1="32000" y1="20462" x2="32000" y2="20462"/>
                        <a14:foregroundMark x1="32556" y1="16667" x2="32556" y2="16667"/>
                        <a14:foregroundMark x1="33444" y1="17657" x2="33444" y2="17657"/>
                        <a14:foregroundMark x1="38667" y1="26568" x2="38667" y2="26568"/>
                        <a14:foregroundMark x1="38111" y1="29043" x2="38111" y2="29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332477" y="3231271"/>
            <a:ext cx="5171397" cy="348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2805" y="-819472"/>
            <a:ext cx="3487737" cy="517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592" y="431991"/>
            <a:ext cx="129614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8932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</Words>
  <Application>Microsoft Office PowerPoint</Application>
  <PresentationFormat>กระดาษ A4 (210x297 มม.)</PresentationFormat>
  <Paragraphs>10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2023-09-07T09:27:31Z</dcterms:created>
  <dcterms:modified xsi:type="dcterms:W3CDTF">2023-09-07T09:54:21Z</dcterms:modified>
</cp:coreProperties>
</file>